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6" r:id="rId5"/>
    <p:sldId id="303" r:id="rId6"/>
  </p:sldIdLst>
  <p:sldSz cx="7772400" cy="10058400"/>
  <p:notesSz cx="7150100" cy="9448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1pPr>
    <a:lvl2pPr marL="509412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2pPr>
    <a:lvl3pPr marL="1018824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3pPr>
    <a:lvl4pPr marL="1528237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4pPr>
    <a:lvl5pPr marL="2037649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6pPr>
    <a:lvl7pPr marL="3056473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7pPr>
    <a:lvl8pPr marL="3565886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8pPr>
    <a:lvl9pPr marL="4075298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1">
          <p15:clr>
            <a:srgbClr val="A4A3A4"/>
          </p15:clr>
        </p15:guide>
        <p15:guide id="2" pos="24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0">
          <p15:clr>
            <a:srgbClr val="A4A3A4"/>
          </p15:clr>
        </p15:guide>
        <p15:guide id="2" pos="22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2F80"/>
    <a:srgbClr val="FFFFFF"/>
    <a:srgbClr val="004890"/>
    <a:srgbClr val="0059B2"/>
    <a:srgbClr val="002BB6"/>
    <a:srgbClr val="000099"/>
    <a:srgbClr val="000066"/>
    <a:srgbClr val="0066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BA49EA-9A4A-40F9-91E4-D85FB562A650}" v="2" dt="2018-12-30T03:51:16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 snapToGrid="0">
      <p:cViewPr varScale="1">
        <p:scale>
          <a:sx n="47" d="100"/>
          <a:sy n="47" d="100"/>
        </p:scale>
        <p:origin x="1524" y="36"/>
      </p:cViewPr>
      <p:guideLst>
        <p:guide orient="horz" pos="6181"/>
        <p:guide pos="24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1235" y="-87"/>
      </p:cViewPr>
      <p:guideLst>
        <p:guide orient="horz" pos="2960"/>
        <p:guide pos="22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/>
            </a:lvl1pPr>
          </a:lstStyle>
          <a:p>
            <a:pPr>
              <a:defRPr/>
            </a:pPr>
            <a:fld id="{D245AD99-F7C4-4052-AF0E-E032DFE89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8FD2EA9-FFE2-42D1-ADA1-770766446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84688"/>
            <a:ext cx="5241925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7" tIns="47775" rIns="95547" bIns="47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9800" y="709613"/>
            <a:ext cx="2733675" cy="35385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042"/>
            <a:ext cx="6606540" cy="215661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/>
            </a:lvl1pPr>
            <a:lvl2pPr marL="509412" indent="0" algn="ctr">
              <a:buNone/>
              <a:defRPr/>
            </a:lvl2pPr>
            <a:lvl3pPr marL="1018824" indent="0" algn="ctr">
              <a:buNone/>
              <a:defRPr/>
            </a:lvl3pPr>
            <a:lvl4pPr marL="1528237" indent="0" algn="ctr">
              <a:buNone/>
              <a:defRPr/>
            </a:lvl4pPr>
            <a:lvl5pPr marL="2037649" indent="0" algn="ctr">
              <a:buNone/>
              <a:defRPr/>
            </a:lvl5pPr>
            <a:lvl6pPr marL="2547061" indent="0" algn="ctr">
              <a:buNone/>
              <a:defRPr/>
            </a:lvl6pPr>
            <a:lvl7pPr marL="3056473" indent="0" algn="ctr">
              <a:buNone/>
              <a:defRPr/>
            </a:lvl7pPr>
            <a:lvl8pPr marL="3565886" indent="0" algn="ctr">
              <a:buNone/>
              <a:defRPr/>
            </a:lvl8pPr>
            <a:lvl9pPr marL="407529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0D9E1-E9D4-4A5D-B542-5F4ACA1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A236-C386-4668-BA34-C9CD6A93B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7836" y="307340"/>
            <a:ext cx="1651635" cy="8633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931" y="307340"/>
            <a:ext cx="4782185" cy="86334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795D-A9F2-4761-BB6A-56CA1BAA3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5400000">
            <a:off x="-2788920" y="3401568"/>
            <a:ext cx="9464040" cy="3246120"/>
          </a:xfrm>
        </p:spPr>
        <p:txBody>
          <a:bodyPr/>
          <a:lstStyle>
            <a:lvl1pPr algn="ctr">
              <a:buNone/>
              <a:defRPr sz="6000"/>
            </a:lvl1pPr>
            <a:lvl2pPr algn="ctr">
              <a:buNone/>
              <a:defRPr sz="6000">
                <a:latin typeface="+mn-lt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7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15145" y="7273717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 rot="16200000">
            <a:off x="1133856" y="3401568"/>
            <a:ext cx="9464040" cy="3246120"/>
          </a:xfrm>
        </p:spPr>
        <p:txBody>
          <a:bodyPr/>
          <a:lstStyle>
            <a:lvl1pPr algn="ctr">
              <a:buNone/>
              <a:defRPr sz="6000"/>
            </a:lvl1pPr>
            <a:lvl2pPr algn="ctr">
              <a:buNone/>
              <a:defRPr sz="6000">
                <a:latin typeface="+mn-lt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2535" y="296864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16" y="6462872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516" y="4262597"/>
            <a:ext cx="6606540" cy="2200275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E1BF-DB2E-4576-96FC-F4CD54C11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930" y="2905760"/>
            <a:ext cx="3216910" cy="60350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2560" y="2905760"/>
            <a:ext cx="3216910" cy="60350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2879-314E-4C6F-9F3B-1DFF219C0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3384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0917"/>
            <a:ext cx="3434610" cy="93948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90400"/>
            <a:ext cx="3434610" cy="57940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9172" y="2250917"/>
            <a:ext cx="3434609" cy="93948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9172" y="3190400"/>
            <a:ext cx="3434609" cy="57940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BF19-B8F4-47A8-B961-FBF93E453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6E16B-E83E-46E9-BB51-83355A1E9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8439A-9A4A-476E-BC78-40EFFE54D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399892"/>
            <a:ext cx="255661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399892"/>
            <a:ext cx="4344987" cy="858456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232"/>
            <a:ext cx="2556616" cy="688022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300D-4428-4F80-B639-1930C08B5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895" y="7040880"/>
            <a:ext cx="4663440" cy="8312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895" y="899319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895" y="7872095"/>
            <a:ext cx="4663440" cy="118046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E4BB1-E8B5-4374-B7AE-92212A71D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93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l"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570" y="9164320"/>
            <a:ext cx="246126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22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r"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72C69C-A630-45D1-B179-EE42EBD08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82930" y="307340"/>
            <a:ext cx="660654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90" tIns="51296" rIns="102590" bIns="512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930" y="2905760"/>
            <a:ext cx="6606540" cy="603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90" tIns="51296" rIns="102590" bIns="51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5pPr>
      <a:lvl6pPr marL="509412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6pPr>
      <a:lvl7pPr marL="1018824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7pPr>
      <a:lvl8pPr marL="1528237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8pPr>
      <a:lvl9pPr marL="2037649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lrTx/>
        <a:buSzPct val="100000"/>
        <a:buChar char="–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 pitchFamily="18" charset="0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5pPr>
      <a:lvl6pPr marL="2801767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6pPr>
      <a:lvl7pPr marL="3311180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7pPr>
      <a:lvl8pPr marL="3820592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8pPr>
      <a:lvl9pPr marL="4330004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942676"/>
            <a:ext cx="6606540" cy="2156618"/>
          </a:xfrm>
          <a:noFill/>
        </p:spPr>
        <p:txBody>
          <a:bodyPr/>
          <a:lstStyle/>
          <a:p>
            <a:r>
              <a:rPr lang="en-US" sz="3600" b="0" i="0" dirty="0">
                <a:cs typeface="Times New Roman" pitchFamily="18" charset="0"/>
              </a:rPr>
              <a:t>Directions for this name tent,  </a:t>
            </a:r>
            <a:r>
              <a:rPr lang="en-US" sz="4200" b="0" i="0" dirty="0">
                <a:cs typeface="Times New Roman" pitchFamily="18" charset="0"/>
              </a:rPr>
              <a:t>template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080" y="2974554"/>
            <a:ext cx="6400800" cy="5295686"/>
          </a:xfrm>
          <a:noFill/>
        </p:spPr>
        <p:txBody>
          <a:bodyPr/>
          <a:lstStyle/>
          <a:p>
            <a:pPr marL="231775" indent="-231775" algn="l">
              <a:buSzPct val="100000"/>
              <a:buFont typeface="Wingdings" pitchFamily="2" charset="2"/>
              <a:buChar char="§"/>
            </a:pPr>
            <a:r>
              <a:rPr lang="en-US" sz="2400" dirty="0"/>
              <a:t>Use the Slide Master to make universal changes to the presentation, including inserting your organization’s logo</a:t>
            </a:r>
          </a:p>
          <a:p>
            <a:pPr marL="573088" lvl="1" indent="-239713" algn="l">
              <a:buFont typeface="Arial" charset="0"/>
              <a:buChar char="‒"/>
            </a:pPr>
            <a:r>
              <a:rPr lang="en-US" sz="2400" dirty="0"/>
              <a:t>“View” tab &gt; “Slide Master”</a:t>
            </a:r>
          </a:p>
          <a:p>
            <a:pPr marL="231775" indent="-231775" algn="l">
              <a:buSzPct val="100000"/>
              <a:buFont typeface="Wingdings" pitchFamily="2" charset="2"/>
              <a:buChar char="§"/>
              <a:tabLst>
                <a:tab pos="396875" algn="l"/>
              </a:tabLst>
            </a:pPr>
            <a:r>
              <a:rPr lang="en-US" sz="2400" dirty="0"/>
              <a:t>Replace placeholders (indicated by brackets [ ]) with information specific to your exercise</a:t>
            </a:r>
          </a:p>
          <a:p>
            <a:pPr marL="231775" indent="-231775" algn="l">
              <a:buSzPct val="100000"/>
              <a:buFont typeface="Wingdings" pitchFamily="2" charset="2"/>
              <a:buChar char="§"/>
              <a:tabLst>
                <a:tab pos="396875" algn="l"/>
              </a:tabLst>
            </a:pPr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8D22C0E-BFF4-4976-8099-47B80EAA26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80" y="6496811"/>
            <a:ext cx="6034564" cy="14497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31"/>
          <p:cNvSpPr>
            <a:spLocks noChangeShapeType="1"/>
          </p:cNvSpPr>
          <p:nvPr/>
        </p:nvSpPr>
        <p:spPr bwMode="auto">
          <a:xfrm>
            <a:off x="3855615" y="0"/>
            <a:ext cx="0" cy="10058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052" name="Text Box 133"/>
          <p:cNvSpPr txBox="1">
            <a:spLocks noChangeArrowheads="1"/>
          </p:cNvSpPr>
          <p:nvPr/>
        </p:nvSpPr>
        <p:spPr bwMode="auto">
          <a:xfrm rot="16200000">
            <a:off x="1129585" y="3405314"/>
            <a:ext cx="9462351" cy="32421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tx1"/>
                </a:solidFill>
              </a:rPr>
              <a:t>[Name]</a:t>
            </a:r>
          </a:p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tx1"/>
                </a:solidFill>
              </a:rPr>
              <a:t>[Organization]</a:t>
            </a:r>
          </a:p>
          <a:p>
            <a:pPr algn="l">
              <a:spcBef>
                <a:spcPct val="50000"/>
              </a:spcBef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2054" name="Picture 5" descr="Your-Org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2535" y="296864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33"/>
          <p:cNvSpPr txBox="1">
            <a:spLocks noChangeArrowheads="1"/>
          </p:cNvSpPr>
          <p:nvPr/>
        </p:nvSpPr>
        <p:spPr bwMode="auto">
          <a:xfrm rot="5400000">
            <a:off x="-2785487" y="3401568"/>
            <a:ext cx="9462351" cy="32421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tx1"/>
                </a:solidFill>
              </a:rPr>
              <a:t>[Name]</a:t>
            </a:r>
          </a:p>
          <a:p>
            <a:pPr>
              <a:spcBef>
                <a:spcPct val="50000"/>
              </a:spcBef>
            </a:pPr>
            <a:r>
              <a:rPr lang="en-US" sz="6000" dirty="0">
                <a:solidFill>
                  <a:schemeClr val="tx1"/>
                </a:solidFill>
              </a:rPr>
              <a:t>[Organization]</a:t>
            </a:r>
          </a:p>
          <a:p>
            <a:pPr algn="l">
              <a:spcBef>
                <a:spcPct val="50000"/>
              </a:spcBef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9" name="Picture 5" descr="Your-Org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15145" y="7273717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Sitman">
  <a:themeElements>
    <a:clrScheme name="">
      <a:dk1>
        <a:srgbClr val="000000"/>
      </a:dk1>
      <a:lt1>
        <a:srgbClr val="114F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B2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itm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tma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tma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6178E3B1DE6499E68F5731A6F573A" ma:contentTypeVersion="22" ma:contentTypeDescription="Create a new document." ma:contentTypeScope="" ma:versionID="65fcfc20add7430667f1d719ad03691c">
  <xsd:schema xmlns:xsd="http://www.w3.org/2001/XMLSchema" xmlns:xs="http://www.w3.org/2001/XMLSchema" xmlns:p="http://schemas.microsoft.com/office/2006/metadata/properties" xmlns:ns1="http://schemas.microsoft.com/sharepoint/v3" xmlns:ns2="f65c31b4-6d88-45c1-966f-117e13a3e277" xmlns:ns3="f7825857-8574-4b6c-bbc6-60e37dd94f8b" targetNamespace="http://schemas.microsoft.com/office/2006/metadata/properties" ma:root="true" ma:fieldsID="d0aea708ce6ac3d24af92b2eb8e9c56b" ns1:_="" ns2:_="" ns3:_="">
    <xsd:import namespace="http://schemas.microsoft.com/sharepoint/v3"/>
    <xsd:import namespace="f65c31b4-6d88-45c1-966f-117e13a3e277"/>
    <xsd:import namespace="f7825857-8574-4b6c-bbc6-60e37dd94f8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3:AttributeHTField0" minOccurs="0"/>
                <xsd:element ref="ns3:BoardandCommitteeHTField0" minOccurs="0"/>
                <xsd:element ref="ns3:CityHTField0" minOccurs="0"/>
                <xsd:element ref="ns3:CountyHTField0" minOccurs="0"/>
                <xsd:element ref="ns3:DivisionHTField0" minOccurs="0"/>
                <xsd:element ref="ns3:DPSLanguageHTField0" minOccurs="0"/>
                <xsd:element ref="ns3:PersonaHTField0" minOccurs="0"/>
                <xsd:element ref="ns3:ProgramHTField0" minOccurs="0"/>
                <xsd:element ref="ns3:ResourceType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5c31b4-6d88-45c1-966f-117e13a3e277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1" nillable="true" ma:taxonomy="true" ma:internalName="TaxKeywordTaxHTField" ma:taxonomyFieldName="TaxKeyword" ma:displayName="Enterprise Keywords" ma:fieldId="{23f27201-bee3-471e-b2e7-b64fd8b7ca38}" ma:taxonomyMulti="true" ma:sspId="c7530b11-593d-46f5-bcee-2cdf02c3e1a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814412fa-49e6-4023-a407-458bc59f8c60}" ma:internalName="TaxCatchAll" ma:showField="CatchAllData" ma:web="f65c31b4-6d88-45c1-966f-117e13a3e2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825857-8574-4b6c-bbc6-60e37dd94f8b" elementFormDefault="qualified">
    <xsd:import namespace="http://schemas.microsoft.com/office/2006/documentManagement/types"/>
    <xsd:import namespace="http://schemas.microsoft.com/office/infopath/2007/PartnerControls"/>
    <xsd:element name="AttributeHTField0" ma:index="14" ma:taxonomy="true" ma:internalName="AttributeHTField0" ma:taxonomyFieldName="Attribute" ma:displayName="Attribute" ma:default="" ma:fieldId="{0f438da6-0e28-4159-b27d-29f78c675f85}" ma:taxonomyMulti="true" ma:sspId="c7530b11-593d-46f5-bcee-2cdf02c3e1a6" ma:termSetId="a7d82120-b4a1-4697-8e3d-5be0e60b364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oardandCommitteeHTField0" ma:index="16" nillable="true" ma:taxonomy="true" ma:internalName="BoardandCommitteeHTField0" ma:taxonomyFieldName="Board_x0020_and_x0020_Committee" ma:displayName="Board and Committee" ma:default="" ma:fieldId="{31ab1ccb-ce69-472b-8e4a-149bb3597f2e}" ma:taxonomyMulti="true" ma:sspId="c7530b11-593d-46f5-bcee-2cdf02c3e1a6" ma:termSetId="c545ba62-cb31-4892-ae4e-d95850da0cb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ityHTField0" ma:index="18" nillable="true" ma:taxonomy="true" ma:internalName="CityHTField0" ma:taxonomyFieldName="City" ma:displayName="City" ma:fieldId="{c1504bb3-cee6-480a-955b-3d6760b87740}" ma:sspId="c7530b11-593d-46f5-bcee-2cdf02c3e1a6" ma:termSetId="22624551-aec7-4778-a19d-46e38326bf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yHTField0" ma:index="20" nillable="true" ma:taxonomy="true" ma:internalName="CountyHTField0" ma:taxonomyFieldName="County" ma:displayName="County" ma:fieldId="{52a28e79-b012-4159-8ff0-52b7d5042a75}" ma:sspId="c7530b11-593d-46f5-bcee-2cdf02c3e1a6" ma:termSetId="dad805e2-9b7c-46ad-ad0d-b9a36d5758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visionHTField0" ma:index="22" ma:taxonomy="true" ma:internalName="DivisionHTField0" ma:taxonomyFieldName="Division" ma:displayName="Division" ma:default="" ma:fieldId="{07dec948-ac7d-4e7d-a5a4-6ad75b40a96b}" ma:taxonomyMulti="true" ma:sspId="c7530b11-593d-46f5-bcee-2cdf02c3e1a6" ma:termSetId="8b5917ab-4605-4701-a2b2-630343cd30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PSLanguageHTField0" ma:index="24" nillable="true" ma:taxonomy="true" ma:internalName="DPSLanguageHTField0" ma:taxonomyFieldName="DPSLanguage" ma:displayName="DPSLanguage" ma:fieldId="{975b8405-8184-470a-bf92-17460eb73536}" ma:sspId="c7530b11-593d-46f5-bcee-2cdf02c3e1a6" ma:termSetId="29448fe6-e2c2-468d-bc67-6db50f0c43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HTField0" ma:index="26" ma:taxonomy="true" ma:internalName="PersonaHTField0" ma:taxonomyFieldName="Persona" ma:displayName="Persona" ma:default="" ma:fieldId="{7978f24a-c143-4649-a337-dcc3797f14ca}" ma:taxonomyMulti="true" ma:sspId="c7530b11-593d-46f5-bcee-2cdf02c3e1a6" ma:termSetId="687f798e-377e-4d14-b110-5fca2889b2f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gramHTField0" ma:index="28" nillable="true" ma:taxonomy="true" ma:internalName="ProgramHTField0" ma:taxonomyFieldName="Program" ma:displayName="Program" ma:default="" ma:fieldId="{4425d31d-0c22-48b7-b9b1-0e01e0d4bb53}" ma:taxonomyMulti="true" ma:sspId="c7530b11-593d-46f5-bcee-2cdf02c3e1a6" ma:termSetId="4bcb9f0c-089f-4fe2-b546-69037f00fb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sourceTypeHTField0" ma:index="30" nillable="true" ma:taxonomy="true" ma:internalName="ResourceTypeHTField0" ma:taxonomyFieldName="Resource_x0020_Type" ma:displayName="Resource Type" ma:fieldId="{80cc93eb-bea3-421a-b9f8-b396941645e3}" ma:sspId="c7530b11-593d-46f5-bcee-2cdf02c3e1a6" ma:termSetId="d124cdd1-a3d3-4d0f-a11c-672f29aac48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PSLanguageHTField0 xmlns="f7825857-8574-4b6c-bbc6-60e37dd94f8b">
      <Terms xmlns="http://schemas.microsoft.com/office/infopath/2007/PartnerControls"/>
    </DPSLanguageHTField0>
    <AttributeHTField0 xmlns="f7825857-8574-4b6c-bbc6-60e37dd94f8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Preparedness</TermName>
          <TermId xmlns="http://schemas.microsoft.com/office/infopath/2007/PartnerControls">085a5d73-125f-4e03-82d5-39bdf5e4b219</TermId>
        </TermInfo>
      </Terms>
    </AttributeHTField0>
    <CountyHTField0 xmlns="f7825857-8574-4b6c-bbc6-60e37dd94f8b">
      <Terms xmlns="http://schemas.microsoft.com/office/infopath/2007/PartnerControls"/>
    </CountyHTField0>
    <ResourceTypeHTField0 xmlns="f7825857-8574-4b6c-bbc6-60e37dd94f8b">
      <Terms xmlns="http://schemas.microsoft.com/office/infopath/2007/PartnerControls"/>
    </ResourceTypeHTField0>
    <TaxKeywordTaxHTField xmlns="f65c31b4-6d88-45c1-966f-117e13a3e277">
      <Terms xmlns="http://schemas.microsoft.com/office/infopath/2007/PartnerControls">
        <TermInfo xmlns="http://schemas.microsoft.com/office/infopath/2007/PartnerControls">
          <TermName xmlns="http://schemas.microsoft.com/office/infopath/2007/PartnerControls">HSEEP</TermName>
          <TermId xmlns="http://schemas.microsoft.com/office/infopath/2007/PartnerControls">f4bf0b90-0021-4f1c-aa1c-78d9d0ee72ed</TermId>
        </TermInfo>
        <TermInfo xmlns="http://schemas.microsoft.com/office/infopath/2007/PartnerControls">
          <TermName xmlns="http://schemas.microsoft.com/office/infopath/2007/PartnerControls">Template. Name Tent</TermName>
          <TermId xmlns="http://schemas.microsoft.com/office/infopath/2007/PartnerControls">1c56a688-2602-4308-957b-75e82372a0f3</TermId>
        </TermInfo>
        <TermInfo xmlns="http://schemas.microsoft.com/office/infopath/2007/PartnerControls">
          <TermName xmlns="http://schemas.microsoft.com/office/infopath/2007/PartnerControls">Table Tent</TermName>
          <TermId xmlns="http://schemas.microsoft.com/office/infopath/2007/PartnerControls">4ad3f437-d589-4fe3-af59-f5612add267b</TermId>
        </TermInfo>
        <TermInfo xmlns="http://schemas.microsoft.com/office/infopath/2007/PartnerControls">
          <TermName xmlns="http://schemas.microsoft.com/office/infopath/2007/PartnerControls">Conduct</TermName>
          <TermId xmlns="http://schemas.microsoft.com/office/infopath/2007/PartnerControls">710ab0a0-717c-496e-9ca2-e5ccb4abc496</TermId>
        </TermInfo>
      </Terms>
    </TaxKeywordTaxHTField>
    <BoardandCommitteeHTField0 xmlns="f7825857-8574-4b6c-bbc6-60e37dd94f8b">
      <Terms xmlns="http://schemas.microsoft.com/office/infopath/2007/PartnerControls"/>
    </BoardandCommitteeHTField0>
    <DivisionHTField0 xmlns="f7825857-8574-4b6c-bbc6-60e37dd94f8b">
      <Terms xmlns="http://schemas.microsoft.com/office/infopath/2007/PartnerControls">
        <TermInfo xmlns="http://schemas.microsoft.com/office/infopath/2007/PartnerControls">
          <TermName xmlns="http://schemas.microsoft.com/office/infopath/2007/PartnerControls">Homeland Security and Emergency Management</TermName>
          <TermId xmlns="http://schemas.microsoft.com/office/infopath/2007/PartnerControls">1888d3c6-2de2-4464-9c7a-74e9770b197a</TermId>
        </TermInfo>
      </Terms>
    </DivisionHTField0>
    <PersonaHTField0 xmlns="f7825857-8574-4b6c-bbc6-60e37dd94f8b">
      <Terms xmlns="http://schemas.microsoft.com/office/infopath/2007/PartnerControls">
        <TermInfo xmlns="http://schemas.microsoft.com/office/infopath/2007/PartnerControls">
          <TermName xmlns="http://schemas.microsoft.com/office/infopath/2007/PartnerControls">Government</TermName>
          <TermId xmlns="http://schemas.microsoft.com/office/infopath/2007/PartnerControls">c7148f23-0ca3-4cba-95ad-cdf08ff83f64</TermId>
        </TermInfo>
        <TermInfo xmlns="http://schemas.microsoft.com/office/infopath/2007/PartnerControls">
          <TermName xmlns="http://schemas.microsoft.com/office/infopath/2007/PartnerControls">Emergency Responder</TermName>
          <TermId xmlns="http://schemas.microsoft.com/office/infopath/2007/PartnerControls">ea424b77-1024-47ae-8530-ece265ef550d</TermId>
        </TermInfo>
      </Terms>
    </PersonaHTField0>
    <CityHTField0 xmlns="f7825857-8574-4b6c-bbc6-60e37dd94f8b">
      <Terms xmlns="http://schemas.microsoft.com/office/infopath/2007/PartnerControls"/>
    </CityHTField0>
    <PublishingExpirationDate xmlns="http://schemas.microsoft.com/sharepoint/v3" xsi:nil="true"/>
    <PublishingStartDate xmlns="http://schemas.microsoft.com/sharepoint/v3" xsi:nil="true"/>
    <TaxCatchAll xmlns="f65c31b4-6d88-45c1-966f-117e13a3e277">
      <Value>20</Value>
      <Value>618</Value>
      <Value>614</Value>
      <Value>10</Value>
      <Value>23</Value>
      <Value>624</Value>
      <Value>2</Value>
      <Value>623</Value>
    </TaxCatchAll>
    <ProgramHTField0 xmlns="f7825857-8574-4b6c-bbc6-60e37dd94f8b">
      <Terms xmlns="http://schemas.microsoft.com/office/infopath/2007/PartnerControls"/>
    </ProgramHTField0>
  </documentManagement>
</p:properties>
</file>

<file path=customXml/itemProps1.xml><?xml version="1.0" encoding="utf-8"?>
<ds:datastoreItem xmlns:ds="http://schemas.openxmlformats.org/officeDocument/2006/customXml" ds:itemID="{973FC162-5B29-4708-A910-79950411A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5c31b4-6d88-45c1-966f-117e13a3e277"/>
    <ds:schemaRef ds:uri="f7825857-8574-4b6c-bbc6-60e37dd94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4C99B8-C7BE-4D75-B5B4-B710993C15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06C280-9C47-4844-961A-F4FE3FAF95E3}">
  <ds:schemaRefs>
    <ds:schemaRef ds:uri="http://schemas.microsoft.com/sharepoint/v3"/>
    <ds:schemaRef ds:uri="f65c31b4-6d88-45c1-966f-117e13a3e27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7825857-8574-4b6c-bbc6-60e37dd94f8b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</TotalTime>
  <Pages>45</Pages>
  <Words>59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Sitman</vt:lpstr>
      <vt:lpstr>Directions for this name tent, 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Tents Template</dc:title>
  <dc:creator>Facilitated training</dc:creator>
  <cp:keywords>Table Tent; Conduct; Template. Name Tent; HSEEP</cp:keywords>
  <cp:lastModifiedBy>colleen condon</cp:lastModifiedBy>
  <cp:revision>229</cp:revision>
  <cp:lastPrinted>1999-09-29T20:30:37Z</cp:lastPrinted>
  <dcterms:created xsi:type="dcterms:W3CDTF">1996-03-05T12:14:46Z</dcterms:created>
  <dcterms:modified xsi:type="dcterms:W3CDTF">2018-12-30T03:53:02Z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0x0101008936178E3B1DE6499E68F5731A6F573A</vt:lpwstr>
  </property>
  <property fmtid="{D5CDD505-2E9C-101B-9397-08002B2CF9AE}" pid="3" name="TaxKeyword">
    <vt:lpwstr>614;#HSEEP|f4bf0b90-0021-4f1c-aa1c-78d9d0ee72ed;#624;#Template. Name Tent|1c56a688-2602-4308-957b-75e82372a0f3;#623;#Table Tent|4ad3f437-d589-4fe3-af59-f5612add267b;#618;#Conduct|710ab0a0-717c-496e-9ca2-e5ccb4abc496</vt:lpwstr>
  </property>
  <property fmtid="{D5CDD505-2E9C-101B-9397-08002B2CF9AE}" pid="4" name="Board and Committee">
    <vt:lpwstr/>
  </property>
  <property fmtid="{D5CDD505-2E9C-101B-9397-08002B2CF9AE}" pid="5" name="Persona">
    <vt:lpwstr>20;#Government|c7148f23-0ca3-4cba-95ad-cdf08ff83f64;#23;#Emergency Responder|ea424b77-1024-47ae-8530-ece265ef550d</vt:lpwstr>
  </property>
  <property fmtid="{D5CDD505-2E9C-101B-9397-08002B2CF9AE}" pid="6" name="Program">
    <vt:lpwstr/>
  </property>
  <property fmtid="{D5CDD505-2E9C-101B-9397-08002B2CF9AE}" pid="7" name="Attribute">
    <vt:lpwstr>10;#Preparedness|085a5d73-125f-4e03-82d5-39bdf5e4b219</vt:lpwstr>
  </property>
  <property fmtid="{D5CDD505-2E9C-101B-9397-08002B2CF9AE}" pid="8" name="Division">
    <vt:lpwstr>2;#Homeland Security and Emergency Management|1888d3c6-2de2-4464-9c7a-74e9770b197a</vt:lpwstr>
  </property>
</Properties>
</file>